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134804"/>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07 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06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07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a:t>
            </a:r>
            <a:r>
              <a:rPr lang="kk-KZ" sz="1100" dirty="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күндіз жаңбыр жауады, найзағай күтіледі. Түнде және таңертең тұман түседі. </a:t>
            </a:r>
            <a:r>
              <a:rPr lang="kk-KZ" sz="1100" smtClean="0">
                <a:latin typeface="Times New Roman" panose="02020603050405020304" pitchFamily="18" charset="0"/>
                <a:cs typeface="Times New Roman" panose="02020603050405020304" pitchFamily="18" charset="0"/>
                <a:sym typeface="+mn-ea"/>
              </a:rPr>
              <a:t>Оңтүстіктен, </a:t>
            </a:r>
            <a:r>
              <a:rPr lang="kk-KZ" sz="1100" dirty="0" smtClean="0">
                <a:latin typeface="Times New Roman" panose="02020603050405020304" pitchFamily="18" charset="0"/>
                <a:cs typeface="Times New Roman" panose="02020603050405020304" pitchFamily="18" charset="0"/>
                <a:sym typeface="+mn-ea"/>
              </a:rPr>
              <a:t>оңтүстік-батыстан жел соғады, </a:t>
            </a:r>
            <a:r>
              <a:rPr lang="kk-KZ" sz="1100" smtClean="0">
                <a:latin typeface="Times New Roman" panose="02020603050405020304" pitchFamily="18" charset="0"/>
                <a:cs typeface="Times New Roman" panose="02020603050405020304" pitchFamily="18" charset="0"/>
                <a:sym typeface="+mn-ea"/>
              </a:rPr>
              <a:t>күші </a:t>
            </a:r>
            <a:r>
              <a:rPr lang="kk-KZ" sz="1100" smtClean="0">
                <a:latin typeface="Times New Roman" panose="02020603050405020304" pitchFamily="18" charset="0"/>
                <a:cs typeface="Times New Roman" panose="02020603050405020304" pitchFamily="18" charset="0"/>
                <a:sym typeface="+mn-ea"/>
              </a:rPr>
              <a:t>3-8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10-12,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18-20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08 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07</a:t>
            </a:r>
            <a:r>
              <a:rPr lang="kk-KZ" sz="1100" b="1" dirty="0" smtClean="0">
                <a:solidFill>
                  <a:srgbClr val="000000"/>
                </a:solidFill>
                <a:latin typeface="Times New Roman" pitchFamily="18" charset="0"/>
                <a:cs typeface="Times New Roman" pitchFamily="18" charset="0"/>
              </a:rPr>
              <a:t>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08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Бұлтты, жауын-шашынсыз, тұман.</a:t>
            </a:r>
            <a:r>
              <a:rPr lang="kk-KZ" sz="1100" dirty="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Солтүстік-батыстан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11-13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8108653"/>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12772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07 мамырда түнде, 08 мамыр түнде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жағдайлар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07 </a:t>
            </a:r>
            <a:r>
              <a:rPr lang="ru-RU" sz="1100" dirty="0" err="1" smtClean="0">
                <a:solidFill>
                  <a:schemeClr val="tx1"/>
                </a:solidFill>
                <a:latin typeface="Times New Roman" panose="02020603050405020304" pitchFamily="18" charset="0"/>
                <a:cs typeface="Times New Roman" panose="02020603050405020304" pitchFamily="18" charset="0"/>
              </a:rPr>
              <a:t>мамырда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күндіз</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45975</TotalTime>
  <Words>551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6835</cp:revision>
  <cp:lastPrinted>2021-07-01T07:38:07Z</cp:lastPrinted>
  <dcterms:created xsi:type="dcterms:W3CDTF">2018-03-27T06:03:00Z</dcterms:created>
  <dcterms:modified xsi:type="dcterms:W3CDTF">2026-05-06T08:20:22Z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